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93" r:id="rId10"/>
  </p:sldIdLst>
  <p:sldSz cx="18288000" cy="10287000"/>
  <p:notesSz cx="6858000" cy="9144000"/>
  <p:defaultTextStyle>
    <a:defPPr>
      <a:defRPr lang="en-US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0"/>
    <p:restoredTop sz="94639"/>
  </p:normalViewPr>
  <p:slideViewPr>
    <p:cSldViewPr>
      <p:cViewPr varScale="1">
        <p:scale>
          <a:sx n="82" d="100"/>
          <a:sy n="82" d="100"/>
        </p:scale>
        <p:origin x="1120" y="4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BE4FE0D-0CE6-E72C-02FD-2072072F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933EA4F-8500-15AF-7A3D-AF13433AB6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4C8-0218-EDBE-CD95-90DBBCC7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2AAD-0920-3FE2-8100-B525F1AD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7756-B78D-6F57-9D19-1E3CA9524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D8DD0-4D43-4D4D-AAF6-2A5B48B71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D7D-71C3-E5CB-1277-2812FBE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74FC-A686-7D68-DF92-35B2A323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8734-313E-58A0-6FC6-4DC4A04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4EC79-2BDD-F848-B22D-591C416E8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24EFF-3B32-6FE9-6948-A005AF300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478C-3C35-1347-48FD-B0AFAF9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C2D-D325-F4C4-E84F-2093F3556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41E6-D037-344E-BB6C-9EE1808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5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CA-0274-6346-8199-E5A99F94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5806-38F4-BB81-932B-04D0BC19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30BF-5387-4546-390A-3DAB0BBC4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D0223-6357-D24E-B8D8-1077587B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38F-CC50-0B6B-6278-EB757E0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8EA3-ECB4-C67D-4423-925C18EA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E296-BE0D-1B2F-E1DF-EF2977BD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4A943-D70D-E541-B411-6DFE9D68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9D81-A308-9BE6-C3D4-36DEECB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2456-0096-6B4C-AF76-0D0D011D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73A0-FFA7-5B2C-58A0-C7267F3F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FADA-94AD-3EB4-1838-2BB01A586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2B1DF-8371-2B4B-AF90-206FF5F9E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6E7E-C6E6-F180-FBE3-4ED9B548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4136-FA8F-58D7-57FC-3EBE9E90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6A38-0473-3773-BA37-A3442710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2B5C9-B1F2-6F84-2528-C61ACDE4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2B7D-7929-36B2-9F51-EA464DB3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75E8-A902-F1A2-1586-1D8F6942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9ED73-849B-6643-9088-225A1AE3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545E-EFB1-4E2D-D0DA-E4FD7EA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4D4A9-78DE-3244-AF96-1176F3CA5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A4E7-655D-BB4B-9CE0-E57AA206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8E771-668A-E9FF-BFD0-BAF6CE87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07B0F1-9BDF-3B4A-BAD3-709E4828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BA24-89E5-3998-6690-C9201BC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342D-394A-550E-F56A-C9A581E1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5D4F3-8ACF-97DF-C150-3F47F5BB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D1B1F-1FCD-10E9-81E6-C9D9FC22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DCF8B-1CB7-7A40-9862-1CCC2A72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36F-EC82-E5D0-C08B-13AAEB6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9BEF-8211-06D3-E962-899AD497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004C-4AEC-861D-1D4C-99F752FB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0C2A6-BE30-CDE8-29F6-975BEDFB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F3515-2F06-2946-8865-D091A4C8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FDD65D1-6F99-AFD3-80B2-872AD3EE8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fld id="{A1296372-0D4D-9F41-8E0C-22E5A0AA9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9D407AF-AAD8-FF22-67AA-0B858BFB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79B956-CD82-9535-1E73-DABAA430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3B90617A-9F4E-D1B7-78D0-0357C418A1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788932-224D-4B55-6668-7E1639F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5D187E5E-539B-637C-76AA-E80DE529B96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7F2B2435-8C44-2C44-A66C-61F24801FEB1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FCCD63-627D-C448-4948-BDDDFB9E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20533653-67BC-2B7C-C730-A54437A3AA7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A7977AE7-AD6D-5547-8E0A-47D51042CBF6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07FF48-DEF8-D1B1-59CC-78A36BAD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EC204693-774A-66C8-C87F-8707A2397203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11CCD967-9B2E-E049-BC2B-3DB0E9582F10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4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F09238-80DE-6090-4D0C-FFA0D8B3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465EA39-5255-DD75-01CC-FD2EE60A8E6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83D5F49F-B96C-DB4E-95E3-1E1B78174149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008ED2A-C3FF-AF2F-0845-BEA7A1F9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8D64F38A-3A61-88C9-8ED0-BB83AAA02AA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400BD527-64B8-2147-9F21-B22291F02DD2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556FD8B-2673-72F6-C97F-D8816200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305EE95-57CD-DF9E-45E0-5F1A77E42D6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6326659F-145C-0646-968A-3811AE2E25B5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7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3D79A38-665E-1FB4-BBB2-590FF2FA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EFE6B88-48D2-B0BF-9F0C-BD51091B682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75CD2AE-6D64-7148-9DCB-A5B616E2EDB0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9CFE0761-AECC-C187-1C03-380D7922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84B7-177D-69BC-7CDA-EE13CC8E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B4120DF-1410-B03F-99DF-985747371D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62B704-8019-881D-EB61-3B625705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893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Custom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Neue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Hardin</cp:lastModifiedBy>
  <cp:revision>1</cp:revision>
  <dcterms:modified xsi:type="dcterms:W3CDTF">2025-05-30T15:24:08Z</dcterms:modified>
</cp:coreProperties>
</file>