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3" r:id="rId12"/>
  </p:sldIdLst>
  <p:sldSz cx="18288000" cy="10287000"/>
  <p:notesSz cx="6858000" cy="9144000"/>
  <p:defaultTextStyle>
    <a:defPPr>
      <a:defRPr lang="en-US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1pPr>
    <a:lvl2pPr indent="4572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2pPr>
    <a:lvl3pPr indent="9144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3pPr>
    <a:lvl4pPr indent="13716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4pPr>
    <a:lvl5pPr indent="1828800" algn="l" defTabSz="457200" rtl="0" fontAlgn="base" hangingPunct="0">
      <a:lnSpc>
        <a:spcPct val="94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0"/>
    <p:restoredTop sz="94639"/>
  </p:normalViewPr>
  <p:slideViewPr>
    <p:cSldViewPr>
      <p:cViewPr varScale="1">
        <p:scale>
          <a:sx n="82" d="100"/>
          <a:sy n="82" d="100"/>
        </p:scale>
        <p:origin x="1120" y="48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BE4FE0D-0CE6-E72C-02FD-2072072FD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933EA4F-8500-15AF-7A3D-AF13433AB6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panose="02000503000000020004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 Neue" panose="02000503000000020004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A184A-CF1F-0C68-B512-14E3C4AA89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66850880-36F0-174A-9CD5-EBBAD88993D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744BE249-5666-4464-E7EC-C2C062ABE1C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55333166-EDCD-DE97-A862-ABAC3280824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8EE89-9643-5736-3E5B-7F8A39A8F2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44C10704-5521-A64E-BF3C-42D5A9BA95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75718A36-A944-F3D6-4C21-D9BF0886FBCF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3A32F880-714F-D80A-E373-13AC85629F6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6D62C-A925-192E-EC0D-FE9C905F8D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63200590-946D-D144-BE35-4266E42086C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7187BE35-580E-9148-319E-DE47D534BE0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1D60F7C4-9A40-8F21-A64A-E4C7E8F8F0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7E222-96E2-A43B-4386-0CD17F8DBD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869C8A45-00FC-BF4C-BAB4-896FF80484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D541FB89-DF38-0633-83A6-79BD07B71DC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EB82960-DF73-2C44-244E-801F2DFAA94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3FF41-4D5E-DF23-5A24-7AF8EA8369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32F483A9-CE3D-7E46-A660-6B0050BB7F9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C6DEC555-B146-272C-2018-8F447E2829A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936E290-C915-032C-BDBE-CA0F2C19F16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67816-5AEC-B7FF-F106-7D053F2B0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55FFD247-D71D-D24F-9E0A-089EBE4E814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DC984C61-BA54-2249-67D6-0B4008A2D23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81B38949-2FFC-FE04-783C-D6EC655E3BB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56113-693C-0323-C0DB-DE43AFEE4A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7E035452-8B66-4940-9A27-0CCDAB9AC3A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763B29EF-B021-B0F1-B86F-CDC796BF4F1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0C10FF21-A7CE-DC15-7725-871D1B8860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85A3C-6294-55FC-691A-A0CCFC1DE7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1462BB35-A167-C042-92E5-CF80D12DE4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charset="0"/>
                <a:cs typeface="DejaVu Sans" charset="0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763F6B97-D5BA-746F-ACBA-B154E0706DD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45E66BC8-9EE6-8223-D769-84E5E340E35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94C8-0218-EDBE-CD95-90DBBCC7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42AAD-0920-3FE2-8100-B525F1AD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F7756-B78D-6F57-9D19-1E3CA9524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D8DD0-4D43-4D4D-AAF6-2A5B48B71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FD7D-71C3-E5CB-1277-2812FBE6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574FC-A686-7D68-DF92-35B2A323E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F8734-313E-58A0-6FC6-4DC4A04C9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4EC79-2BDD-F848-B22D-591C416E8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24EFF-3B32-6FE9-6948-A005AF300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138113"/>
            <a:ext cx="4114800" cy="1014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0478C-3C35-1347-48FD-B0AFAF9B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38113"/>
            <a:ext cx="12192000" cy="1014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DC2D-D325-F4C4-E84F-2093F3556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C741E6-D037-344E-BB6C-9EE1808E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5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9F8DAA-5573-B5AC-6E89-FD57A9E24C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067D7-7891-5941-8ECE-8AFC6375DCB6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E39CE4-FAA7-DA2E-00B2-51170A39949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C71FD-8944-364D-82BE-FB078DB66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02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03D827-CDFD-D27D-E7CA-1CBBF83F64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3A3B7-FAFB-924E-9411-DE7486FC93D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3A7EFB-75F3-514C-A93D-55BFCE6838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1185F-A01C-4C44-82B5-B68447194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8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72EB8B-D402-7E61-4649-A9CBC2895A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0BA73-03F0-C248-A572-33EC35194F49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D3072A-0E0A-B8FA-CF10-F3B77BC6043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B9FCB-E8B8-8542-8254-92D4E68D4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12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6650"/>
            <a:ext cx="8151813" cy="596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8613" y="2406650"/>
            <a:ext cx="8153400" cy="596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A957E39-7CA0-B4B6-6EB0-6C646BB776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3346A-047D-FA4D-84F7-3AD06AD4C033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84F8C0-0598-9DCE-C58D-7F2623F9CD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22CC6-E4D3-BE46-8391-D512DAC32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92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7064E02-D68F-E467-CF04-71644BCDD1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154ED-22EF-C047-85A0-40FA83EC953E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42CAC58-A9AA-97B9-916A-2E1C4CE6E5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86655-8100-B34C-8F1F-F71FFE77A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07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40AB6BE-568A-0AED-59F9-416AE7D23C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7619E-FD64-E14C-B93A-DA0BD7012BC0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1D6FE2-7BC5-BA61-984A-3578F73743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0B850-A3E9-4A48-A169-1CC4E617C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7DAFF-7FAE-A760-6B20-BE643E5EC65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E44FE-3088-6247-8E02-70B36DD040DD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8155A38-24C3-751D-4FF5-096B049236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7C09D-86B6-4C47-AAB2-E961C8EE9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28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3A067A2-BB0B-2FAF-7643-8F4BC72B3A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BF082-6028-BA45-8215-9B2B052A2FFE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8C6791-2FF0-B72E-6F58-5B72FF409E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BD474-D650-CF4B-BD37-C5E538105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35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9CA-0274-6346-8199-E5A99F94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5806-38F4-BB81-932B-04D0BC19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30BF-5387-4546-390A-3DAB0BBC4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3D0223-6357-D24E-B8D8-1077587BE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69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A08C97B-45AE-8832-58D3-8A28585F09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68CCD-24CE-0746-BA4D-DFA1153AD02A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11BEC8-707B-F79A-0C9F-C2B4F0E10B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9A9E2-4A49-1648-B551-4AFC5384B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039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F78408-423F-1E12-A1A0-22B904E92D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7E728-851E-5348-9089-0259E192D4AA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315414-2270-592C-1AC6-3196D78411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C3398-CF9C-5743-BC1F-D5553C19F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091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163"/>
            <a:ext cx="4113213" cy="795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163"/>
            <a:ext cx="12192000" cy="7959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76460D-585F-85B4-F8C7-5CF6CEA431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B13B2-D68C-324F-8A44-17F5BCDDAC13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2275FC-3D97-8BAF-62BE-B37B45BACC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5954F-8BE8-EF47-8BE9-ACF1F8FE6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3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38F-CC50-0B6B-6278-EB757E09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18EA3-ECB4-C67D-4423-925C18EA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E296-BE0D-1B2F-E1DF-EF2977BD5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4A943-D70D-E541-B411-6DFE9D688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1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9D81-A308-9BE6-C3D4-36DEECBE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2456-0096-6B4C-AF76-0D0D011D5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73A0-FFA7-5B2C-58A0-C7267F3F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788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EFADA-94AD-3EB4-1838-2BB01A586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2B1DF-8371-2B4B-AF90-206FF5F9E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6E7E-C6E6-F180-FBE3-4ED9B548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4136-FA8F-58D7-57FC-3EBE9E90B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6A38-0473-3773-BA37-A3442710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2B5C9-B1F2-6F84-2528-C61ACDE49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32B7D-7929-36B2-9F51-EA464DB35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75E8-A902-F1A2-1586-1D8F6942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9ED73-849B-6643-9088-225A1AE30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545E-EFB1-4E2D-D0DA-E4FD7EA2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B4D4A9-78DE-3244-AF96-1176F3CA5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A4E7-655D-BB4B-9CE0-E57AA206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8E771-668A-E9FF-BFD0-BAF6CE87D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07B0F1-9BDF-3B4A-BAD3-709E48287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6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BA24-89E5-3998-6690-C9201BC9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342D-394A-550E-F56A-C9A581E1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5D4F3-8ACF-97DF-C150-3F47F5BB8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D1B1F-1FCD-10E9-81E6-C9D9FC224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DCF8B-1CB7-7A40-9862-1CCC2A724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836F-EC82-E5D0-C08B-13AAEB6F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29BEF-8211-06D3-E962-899AD4970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B004C-4AEC-861D-1D4C-99F752FB0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0C2A6-BE30-CDE8-29F6-975BEDFB3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F3515-2F06-2946-8865-D091A4C83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FDD65D1-6F99-AFD3-80B2-872AD3EE86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8B8B8B"/>
                </a:solidFill>
              </a:defRPr>
            </a:lvl1pPr>
          </a:lstStyle>
          <a:p>
            <a:fld id="{A1296372-0D4D-9F41-8E0C-22E5A0AA92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9D407AF-AAD8-FF22-67AA-0B858BFB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38113"/>
            <a:ext cx="16459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79B956-CD82-9535-1E73-DABAA4300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342900" indent="1143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342900" indent="5715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42900" indent="10287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42900" indent="1485900" algn="l" defTabSz="457200" rtl="0" fontAlgn="base" hangingPunct="0">
        <a:lnSpc>
          <a:spcPct val="98000"/>
        </a:lnSpc>
        <a:spcBef>
          <a:spcPts val="1400"/>
        </a:spcBef>
        <a:spcAft>
          <a:spcPct val="0"/>
        </a:spcAft>
        <a:defRPr sz="3200"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49D9CE6-C9E0-0893-CC20-A755E2A22DD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FCB07C2B-FB68-4040-93D1-FD13CE376077}" type="datetime1">
              <a:rPr lang="en-US" altLang="en-US"/>
              <a:pPr/>
              <a:t>5/31/25</a:t>
            </a:fld>
            <a:endParaRPr lang="en-US" altLang="en-US"/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EAA38412-4101-F26B-9126-AB361FFC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F3AEA-5DE7-5E59-0F00-05BDAD8FB7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0F069115-30A7-3747-936A-0761778D27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E8B754-927D-8BB7-5FA0-05514A8CB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163"/>
            <a:ext cx="16457613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AE4273-357E-B96C-62D7-99C6B9677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6650"/>
            <a:ext cx="16457613" cy="59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5064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5pPr>
      <a:lvl6pPr marL="25146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6pPr>
      <a:lvl7pPr marL="29718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7pPr>
      <a:lvl8pPr marL="34290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8pPr>
      <a:lvl9pPr marL="3886200" indent="-228600" algn="ctr" defTabSz="457200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3B90617A-9F4E-D1B7-78D0-0357C418A17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788932-224D-4B55-6668-7E1639FE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84B7-177D-69BC-7CDA-EE13CC8EC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B4120DF-1410-B03F-99DF-985747371D4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99213"/>
            <a:ext cx="2132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pPr algn="r">
              <a:lnSpc>
                <a:spcPct val="100000"/>
              </a:lnSpc>
            </a:pPr>
            <a:fld id="{EA3969F7-114B-B546-A8DC-015C8154156D}" type="slidenum">
              <a:rPr lang="en-US" altLang="en-US" sz="1200">
                <a:solidFill>
                  <a:srgbClr val="8B8B8B"/>
                </a:solidFill>
              </a:rPr>
              <a:pPr algn="r">
                <a:lnSpc>
                  <a:spcPct val="100000"/>
                </a:lnSpc>
              </a:pPr>
              <a:t>10</a:t>
            </a:fld>
            <a:endParaRPr lang="en-US" altLang="en-US" sz="1200">
              <a:solidFill>
                <a:srgbClr val="8B8B8B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62B704-8019-881D-EB61-3B625705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2734"/>
            <a:ext cx="18288000" cy="102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893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1ECA1095-76A1-79E4-17AF-6EBE71EB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DB120E22-C4BF-AE37-C69A-D8D9FFDB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D934E8DC-C924-D1C5-9011-182D1EB1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40396C7A-5C56-461C-877D-42B54566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CEE9DCB9-7C53-00C7-4F6C-537EBA4E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D528E715-2E5F-8C35-A325-6ED6EFA4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9F828AE7-B342-CB44-31B2-C53D941B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245C0E00-40C1-F6EF-C90F-499DAC57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Macintosh PowerPoint</Application>
  <PresentationFormat>Custom</PresentationFormat>
  <Paragraphs>10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Times New Roman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Jason Hardin</cp:lastModifiedBy>
  <cp:revision>5</cp:revision>
  <dcterms:modified xsi:type="dcterms:W3CDTF">2025-05-31T15:12:42Z</dcterms:modified>
</cp:coreProperties>
</file>