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93" r:id="rId10"/>
  </p:sldIdLst>
  <p:sldSz cx="18288000" cy="10287000"/>
  <p:notesSz cx="6858000" cy="9144000"/>
  <p:defaultTextStyle>
    <a:defPPr>
      <a:defRPr lang="en-US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1pPr>
    <a:lvl2pPr indent="4572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2pPr>
    <a:lvl3pPr indent="9144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3pPr>
    <a:lvl4pPr indent="13716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4pPr>
    <a:lvl5pPr indent="18288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0"/>
    <p:restoredTop sz="94639"/>
  </p:normalViewPr>
  <p:slideViewPr>
    <p:cSldViewPr>
      <p:cViewPr varScale="1">
        <p:scale>
          <a:sx n="82" d="100"/>
          <a:sy n="82" d="100"/>
        </p:scale>
        <p:origin x="1120" y="48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BE4FE0D-0CE6-E72C-02FD-2072072FD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933EA4F-8500-15AF-7A3D-AF13433AB6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94C8-0218-EDBE-CD95-90DBBCC7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2AAD-0920-3FE2-8100-B525F1AD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F7756-B78D-6F57-9D19-1E3CA9524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D8DD0-4D43-4D4D-AAF6-2A5B48B71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FD7D-71C3-E5CB-1277-2812FBE6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574FC-A686-7D68-DF92-35B2A323E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F8734-313E-58A0-6FC6-4DC4A04C9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4EC79-2BDD-F848-B22D-591C416E8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24EFF-3B32-6FE9-6948-A005AF300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138113"/>
            <a:ext cx="4114800" cy="1014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0478C-3C35-1347-48FD-B0AFAF9B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38113"/>
            <a:ext cx="12192000" cy="1014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DC2D-D325-F4C4-E84F-2093F3556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741E6-D037-344E-BB6C-9EE1808E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5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79EB26-8562-319D-5513-9B8F2808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581BC-2A5B-45BF-81BD-531A8F0B1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82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53F35A-E776-25E8-AEF1-B51FEF0162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F2E2-7567-4458-BCF8-96CB6DF5C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8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D84605-392F-DA24-212F-A1A5DD144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C3A1-6487-4631-BD3D-B684885D3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73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4389B69-ECDE-D3B4-500A-A7884C29B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7705-FBE4-4FD9-AEF0-0CAF889FD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49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BD483ED-F5B9-383B-D21C-B913BF0B4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DEC4-5D4B-436D-931D-DFAD6FA70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76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09E9E98-E296-4B0B-2E72-9D3BBB34C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9FF1-19DA-4A7E-86CF-A54C6E8B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460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D2F53-96EF-21E5-7A53-0B53B1170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22C6-42F7-4967-8676-D36AA7512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0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4B1C3D-D5B3-3D68-1D28-A68201E49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598C-20B2-473C-82AA-0457E8120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77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9CA-0274-6346-8199-E5A99F94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5806-38F4-BB81-932B-04D0BC19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30BF-5387-4546-390A-3DAB0BBC4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D0223-6357-D24E-B8D8-1077587BE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69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Calibri" panose="020F0502020204030204" pitchFamily="34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159EB66-529D-2442-350E-02EA440AE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9C79-47E6-4CD9-AE18-62442DDC6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8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D237134-A394-1DBB-94F2-86E435FC6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D9977-9406-4D47-B7EE-4A6BBCFA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61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138113"/>
            <a:ext cx="4114800" cy="1014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8113"/>
            <a:ext cx="12192000" cy="1014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2DEDF3-F19E-DCB7-B773-84CEA36D6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D455-61F4-4C1D-A33C-AFF0699C4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18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38F-CC50-0B6B-6278-EB757E09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18EA3-ECB4-C67D-4423-925C18EA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E296-BE0D-1B2F-E1DF-EF2977BD5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4A943-D70D-E541-B411-6DFE9D688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1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9D81-A308-9BE6-C3D4-36DEECBE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2456-0096-6B4C-AF76-0D0D011D5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73A0-FFA7-5B2C-58A0-C7267F3F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FADA-94AD-3EB4-1838-2BB01A586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2B1DF-8371-2B4B-AF90-206FF5F9E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6E7E-C6E6-F180-FBE3-4ED9B548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4136-FA8F-58D7-57FC-3EBE9E90B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6A38-0473-3773-BA37-A3442710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2B5C9-B1F2-6F84-2528-C61ACDE49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32B7D-7929-36B2-9F51-EA464DB3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75E8-A902-F1A2-1586-1D8F6942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9ED73-849B-6643-9088-225A1AE30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545E-EFB1-4E2D-D0DA-E4FD7EA2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4D4A9-78DE-3244-AF96-1176F3CA5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A4E7-655D-BB4B-9CE0-E57AA206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8E771-668A-E9FF-BFD0-BAF6CE87D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07B0F1-9BDF-3B4A-BAD3-709E48287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6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BA24-89E5-3998-6690-C9201BC9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342D-394A-550E-F56A-C9A581E1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5D4F3-8ACF-97DF-C150-3F47F5BB8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D1B1F-1FCD-10E9-81E6-C9D9FC224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DCF8B-1CB7-7A40-9862-1CCC2A724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36F-EC82-E5D0-C08B-13AAEB6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29BEF-8211-06D3-E962-899AD4970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004C-4AEC-861D-1D4C-99F752FB0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0C2A6-BE30-CDE8-29F6-975BEDFB3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F3515-2F06-2946-8865-D091A4C83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FDD65D1-6F99-AFD3-80B2-872AD3EE8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8B8B8B"/>
                </a:solidFill>
              </a:defRPr>
            </a:lvl1pPr>
          </a:lstStyle>
          <a:p>
            <a:fld id="{A1296372-0D4D-9F41-8E0C-22E5A0AA92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9D407AF-AAD8-FF22-67AA-0B858BFB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38113"/>
            <a:ext cx="16459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79B956-CD82-9535-1E73-DABAA4300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42900" indent="1143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342900" indent="5715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42900" indent="10287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42900" indent="1485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6CFD656-03C7-76C3-D777-839A66DD09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A6FF3A37-D1DF-4E29-BA2B-69261D840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F4EABDC-4081-B611-3A10-130DD1AC79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38113"/>
            <a:ext cx="16459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6D91254-4C34-9A03-C5C7-888D90C84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05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42900" indent="114300" algn="l" defTabSz="457200" rtl="0" eaLnBrk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342900" indent="571500" algn="l" defTabSz="457200" rtl="0" eaLnBrk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42900" indent="1028700" algn="l" defTabSz="457200" rtl="0" eaLnBrk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42900" indent="1485900" algn="l" defTabSz="457200" rtl="0" eaLnBrk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3B90617A-9F4E-D1B7-78D0-0357C418A17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788932-224D-4B55-6668-7E1639FE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A9CA675A-DA8F-32E3-3714-C279919A9FE0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C15D3-4869-4AED-B8EE-A1456BAA6F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8A98CA-C7CD-BBBC-F282-A9661229B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13700"/>
            <a:ext cx="18287996" cy="102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DCF0F9C-C888-9F62-0368-BF841B5C81F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BA10B-ED51-40C0-96C2-076A32DDFE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7C96C-AB9E-69B6-AE39-EDE1A0E7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621"/>
            <a:ext cx="18287996" cy="102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08EBB207-9BB4-F12A-FDCA-8CA8A3CB5905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075718-90F0-4619-8DBA-B2CC78529E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93F81FEE-A670-23AC-DDC3-69E905CD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217" y="-15253"/>
            <a:ext cx="18344433" cy="1031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9EF54B2C-DE23-9BD4-4537-494D50005AF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E721B-A4BF-4CCE-A47B-7E4E2867B1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E2FDFE-23B7-9A70-D1D4-A856F54B7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6" y="-4140"/>
            <a:ext cx="18296461" cy="1029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215E485E-1C58-5B88-6E71-AE393351E76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C3589-AA53-4DF6-9D42-010D98663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4AAC5ADA-3FC1-3A84-4016-B537600F6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90" y="8657"/>
            <a:ext cx="18259420" cy="102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C5B76CA2-20D8-C5BB-27D6-F2F04633C51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3798D-C04C-489D-A4D9-CF054180C3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42D69DB-7D05-2D2D-5E3B-4C59BC0F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" y="-8754"/>
            <a:ext cx="18321326" cy="1030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84B7-177D-69BC-7CDA-EE13CC8EC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B4120DF-1410-B03F-99DF-985747371D4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8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62B704-8019-881D-EB61-3B625705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893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John 4 Woman at the Well Kids Bible Story" id="{B1C9CBE4-E95A-4DE5-920B-0EDF79FEC184}" vid="{9CD4ADEF-E54B-43B8-9247-E2AA9EAF81F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Macintosh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 Neue</vt:lpstr>
      <vt:lpstr>Times New Roman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Jason Hardin</cp:lastModifiedBy>
  <cp:revision>2</cp:revision>
  <dcterms:modified xsi:type="dcterms:W3CDTF">2025-05-30T15:58:04Z</dcterms:modified>
</cp:coreProperties>
</file>