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</p:sldIdLst>
  <p:sldSz cx="18288000" cy="10287000"/>
  <p:notesSz cx="6858000" cy="9144000"/>
  <p:defaultTextStyle>
    <a:defPPr>
      <a:defRPr lang="en-US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0"/>
    <p:restoredTop sz="94639"/>
  </p:normalViewPr>
  <p:slideViewPr>
    <p:cSldViewPr>
      <p:cViewPr varScale="1">
        <p:scale>
          <a:sx n="82" d="100"/>
          <a:sy n="82" d="100"/>
        </p:scale>
        <p:origin x="1120" y="4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BE4FE0D-0CE6-E72C-02FD-2072072F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933EA4F-8500-15AF-7A3D-AF13433AB6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F0E8B95-8341-54B2-122E-F6853397D1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F02EAD33-0D5E-3B46-AFBA-7BC00C4FD7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F598D9F0-D750-9348-589C-EAA50D51373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68B61778-6528-226D-F698-A5F93CFE473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03F3C44-5E52-4E53-CB1C-7E42DB56CE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4E1C4A40-C793-244F-BED1-85A184D2EE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BA03760F-2EEB-290D-A538-5ABEBDFE76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42C8C735-B8A0-681C-C328-6FA85E1D120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46F5433-FF4B-8C3F-0329-FCFEFC55C2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72759999-25F9-4047-9E9F-CBBF8E40CC1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396AA6EF-F0C8-FCAC-5F99-94A9A271BA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169F9375-EA93-A695-2928-9729EC84B1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62B9F25-5FE0-424D-14DA-1C8F1CDD09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99497A00-F4BC-2141-9F4B-BB34EE6AB9D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FB41612D-9859-0EC0-C5ED-A759E1BD27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E7E76D31-135A-2FD2-C8D7-AFDC40A869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B030653-9011-A9B0-762D-8CFB9723D5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DF997A5E-834D-3A4A-843C-8668A738549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A6F3D3CF-D26B-F7DE-1020-D158B19301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29CDBFE3-ECEE-9734-76B0-32AE78682A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A8277A1-1685-7C85-5925-F948D41576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2C994A58-5CFB-B14B-8BC8-37B28060D44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36E1C4CA-F219-EB2F-A4C9-EED7A4F5C63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02E043F1-44A3-7B43-6FB0-DCB3696024E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8C777BB-51D9-FCA8-1EDB-87EE7CF6AC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8B4CE32C-6285-1041-AB75-E6E6C22C33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66AF60AA-C950-AB8F-FBFC-B1A9E25F88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F85C88E5-83F9-340A-5F5F-5F75C3BFCA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06469C1-0EA9-9614-566A-86E90DEAF3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A58BA535-3097-FB45-B617-858B394DF81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B59F3A70-14E1-4435-0839-343130AEF7C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0B08BDDC-EA92-0D25-B45F-913AAB3757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4C8-0218-EDBE-CD95-90DBBCC7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2AAD-0920-3FE2-8100-B525F1AD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7756-B78D-6F57-9D19-1E3CA9524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D8DD0-4D43-4D4D-AAF6-2A5B48B71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D7D-71C3-E5CB-1277-2812FBE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74FC-A686-7D68-DF92-35B2A323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8734-313E-58A0-6FC6-4DC4A04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4EC79-2BDD-F848-B22D-591C416E8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24EFF-3B32-6FE9-6948-A005AF300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478C-3C35-1347-48FD-B0AFAF9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C2D-D325-F4C4-E84F-2093F3556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41E6-D037-344E-BB6C-9EE1808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5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BF8D-42BE-F2CF-9D73-8C84E9BDE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B7245-25DB-DFE4-44EB-386FF39D3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63E2D-F1D3-AC03-C7C6-BCF2E55E33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CBE88-CC20-F7FD-4DE3-10628902C32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7F0B0E-6991-D246-82FC-C639E8EF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18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CBD3-BE4B-9280-104F-E509E305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E48F-E427-1025-D2FC-038E5A3E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C7631-AB89-4281-644D-EEE1C62A06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DA942-976A-BE56-FE52-E29D210AFC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E54FA4-5CC9-5249-9F5B-7F852A8F9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64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F40D-3F03-E189-79F0-545DFF18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0D69-8F32-9B36-DC0B-28E36191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33908-E9BF-4B23-2DCC-ECD79BD872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9077A-4E09-AFB4-1B59-3AF9B2C0DD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FF2995-F3F9-C845-AAC7-42EA58EB9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49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6891-EF3A-A349-C313-B278FA94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A93B-FE33-7DD4-1FEF-66A1CDAF4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6650"/>
            <a:ext cx="8151813" cy="596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1AA5F-E1BC-613A-B83B-B7431D3D8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8613" y="2406650"/>
            <a:ext cx="8153400" cy="596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9DAAA-9B1B-CD05-854E-6D59EC1C6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7126C-EFA7-0F16-316C-80D96F921D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01389-5FB2-354D-8022-FC1101BF8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94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E9F5-9511-5BCA-2100-98D15344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2E9DA-637A-6A24-8193-68B59190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5B6DE-770F-16D7-4084-ABAC7D5D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DF95B-3DDB-1834-5442-D5078B466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58C92-CEC0-44D2-66E3-A985767AD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A120C-8637-59AD-169F-B16F5DDDF1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054986-E658-056D-873B-5D8C03E06C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E77391-FAF6-884A-A204-B3D350FE7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9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A78C-53DD-4187-C840-2D65B7B3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F9324-2D0B-9195-82E3-6FB80C0EAE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CDE9-6D61-1C65-3A53-08B94C61CF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046CD3-0FA1-034F-8B5D-B9E29945C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5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A8E23-7694-2BA7-A6E7-F87A98DEF9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DCD10-4737-3B23-F96E-857FB56FC2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E96EA4-5E73-DE49-B303-ADF2D7182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7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EBE3-4C35-D3F3-99EC-C011B7C8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EAEE-1C78-B06C-AA78-13E27654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346C9-4EB5-3790-A5CF-E11297F8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1D24-C69A-050C-02EE-E06C06F11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914A-5FB0-3163-9D51-786AAEF780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DB2A24-44BA-0F45-A525-1E6A826D2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CA-0274-6346-8199-E5A99F94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5806-38F4-BB81-932B-04D0BC19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30BF-5387-4546-390A-3DAB0BBC4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D0223-6357-D24E-B8D8-1077587B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4977-C246-D981-F5FE-D5521BB9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BA2C0-F0F6-BC3D-0F10-93323AC8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8ECC2-70EA-8F4B-9D33-753657F46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CFC9-7F2E-E51E-F0CC-DDC9221751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D6F4C-972C-0365-D310-727B13E65A8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EB9634-441B-FC4E-9D77-045F7335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4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00A1-49E3-E4E3-3C2F-8DB8C9F0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285E1-B4E8-617B-9389-6CF10412A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A1FE-469C-B365-7D88-59CC37A1BC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B99C9-DB99-2226-AD21-6F1FEEABA0B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07F3C3-E4E8-D547-8AED-C780A9D5C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4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9E6E3-2745-D8EE-9303-FF185F0C9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411163"/>
            <a:ext cx="4113213" cy="795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ADFFD-27B6-EE28-9798-AB05CD28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411163"/>
            <a:ext cx="12192000" cy="7959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002E1-7185-0C3B-9BA0-2631626C6E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31A9-016C-A4D2-DD27-B9A267E786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850EBA-E079-494D-8913-130E5B494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38F-CC50-0B6B-6278-EB757E0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8EA3-ECB4-C67D-4423-925C18EA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E296-BE0D-1B2F-E1DF-EF2977BD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4A943-D70D-E541-B411-6DFE9D68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9D81-A308-9BE6-C3D4-36DEECB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2456-0096-6B4C-AF76-0D0D011D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73A0-FFA7-5B2C-58A0-C7267F3F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FADA-94AD-3EB4-1838-2BB01A586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2B1DF-8371-2B4B-AF90-206FF5F9E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6E7E-C6E6-F180-FBE3-4ED9B548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4136-FA8F-58D7-57FC-3EBE9E90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6A38-0473-3773-BA37-A3442710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2B5C9-B1F2-6F84-2528-C61ACDE4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2B7D-7929-36B2-9F51-EA464DB3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75E8-A902-F1A2-1586-1D8F6942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9ED73-849B-6643-9088-225A1AE3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545E-EFB1-4E2D-D0DA-E4FD7EA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4D4A9-78DE-3244-AF96-1176F3CA5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A4E7-655D-BB4B-9CE0-E57AA206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8E771-668A-E9FF-BFD0-BAF6CE87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07B0F1-9BDF-3B4A-BAD3-709E4828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BA24-89E5-3998-6690-C9201BC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342D-394A-550E-F56A-C9A581E1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5D4F3-8ACF-97DF-C150-3F47F5BB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D1B1F-1FCD-10E9-81E6-C9D9FC22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DCF8B-1CB7-7A40-9862-1CCC2A72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36F-EC82-E5D0-C08B-13AAEB6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9BEF-8211-06D3-E962-899AD497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004C-4AEC-861D-1D4C-99F752FB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0C2A6-BE30-CDE8-29F6-975BEDFB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F3515-2F06-2946-8865-D091A4C8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FDD65D1-6F99-AFD3-80B2-872AD3EE8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fld id="{A1296372-0D4D-9F41-8E0C-22E5A0AA9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9D407AF-AAD8-FF22-67AA-0B858BFB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79B956-CD82-9535-1E73-DABAA430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D9C1D5B-9F03-A0D4-1B34-232D7A5FDFD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D9367FE2-C4F4-D245-B440-8C44D91B63A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6E783D23-5944-4592-B93D-B8CFF756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8FF1C4-5CB6-2899-0F35-7D15450191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6562FAC-E38D-3E40-B08E-8339CA0C5B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D1B357-54CD-D9EE-F6C7-D81A7744F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163"/>
            <a:ext cx="16457613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4BCEBA-2B9F-2815-E894-5EB0117CD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6650"/>
            <a:ext cx="16457613" cy="59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23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2pPr>
      <a:lvl3pPr marL="11430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3pPr>
      <a:lvl4pPr marL="16002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4pPr>
      <a:lvl5pPr marL="20574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3B90617A-9F4E-D1B7-78D0-0357C418A1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788932-224D-4B55-6668-7E1639F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84B7-177D-69BC-7CDA-EE13CC8E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B4120DF-1410-B03F-99DF-985747371D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62B704-8019-881D-EB61-3B625705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893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CF7A3BCD-50F3-F74A-0931-25C39E71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E1B76791-9DE2-B89D-451F-6C27AF37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6FA7103A-EDB7-8DBF-F0A0-EDF1CB0E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6328EB83-516F-3BC9-4491-800C2C0F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6655A8A-7914-5A33-20E6-1D3B96BD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807AB097-6E57-FC7E-16A9-6DCE98DF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72093922-E3F9-69C6-5E67-3F037DCA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2FF3501B-A6B2-10ED-00E1-273C6760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Macintosh PowerPoint</Application>
  <PresentationFormat>Custom</PresentationFormat>
  <Paragraphs>10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Times New Roman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Hardin</cp:lastModifiedBy>
  <cp:revision>3</cp:revision>
  <dcterms:modified xsi:type="dcterms:W3CDTF">2025-05-31T14:40:46Z</dcterms:modified>
</cp:coreProperties>
</file>