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3" r:id="rId11"/>
  </p:sldIdLst>
  <p:sldSz cx="18288000" cy="10287000"/>
  <p:notesSz cx="6858000" cy="9144000"/>
  <p:defaultTextStyle>
    <a:defPPr>
      <a:defRPr lang="en-US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0"/>
    <p:restoredTop sz="94639"/>
  </p:normalViewPr>
  <p:slideViewPr>
    <p:cSldViewPr>
      <p:cViewPr varScale="1">
        <p:scale>
          <a:sx n="82" d="100"/>
          <a:sy n="82" d="100"/>
        </p:scale>
        <p:origin x="1120" y="4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BE4FE0D-0CE6-E72C-02FD-2072072F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933EA4F-8500-15AF-7A3D-AF13433AB6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4C8-0218-EDBE-CD95-90DBBCC7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2AAD-0920-3FE2-8100-B525F1AD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7756-B78D-6F57-9D19-1E3CA9524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D8DD0-4D43-4D4D-AAF6-2A5B48B71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D7D-71C3-E5CB-1277-2812FBE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74FC-A686-7D68-DF92-35B2A323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8734-313E-58A0-6FC6-4DC4A04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4EC79-2BDD-F848-B22D-591C416E8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24EFF-3B32-6FE9-6948-A005AF300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478C-3C35-1347-48FD-B0AFAF9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C2D-D325-F4C4-E84F-2093F3556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41E6-D037-344E-BB6C-9EE1808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5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71D27C-B2CB-DE60-8C2F-C9DE1A57C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B10E-EBF4-4D4E-8D99-256B6F459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8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E0DD7D-2485-9E8C-C2A2-B9FEA8D59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5681-BB91-9E43-BF3E-7CDAA5049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3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1A2DD6-EFF0-21B4-9BD5-F43A8A451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4B96-17AB-F543-AE9A-2BE426841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89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D8BAD9-C4EA-203E-86AD-381C914BE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B2FF-6E83-D347-9DF8-EF29DAE0D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7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DEE004D-7AFE-D361-7D9F-6A1AAB970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D92C-1A7F-8045-BCD8-E14DBD84D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6A100D-272E-5CFB-E02B-2F9E510D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952C-3E84-CD4F-B476-09257B382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0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C6990-A030-6E79-C659-143569632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604A-F6BE-6942-9B74-C1415DD63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54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5CB134-0F28-DCD3-933C-FB09CB609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0F645-155F-C14B-A9BF-D69556231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2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CA-0274-6346-8199-E5A99F94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5806-38F4-BB81-932B-04D0BC19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30BF-5387-4546-390A-3DAB0BBC4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D0223-6357-D24E-B8D8-1077587B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Calibri" panose="020F050202020403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7CEA46-7B21-7828-BE63-9812D9A51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C10C-C8EA-744F-9FF8-44AE4807C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3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0BE8B1-81D6-F602-810F-5B7F7236D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547E-0CA4-FD4E-AE48-C5FEDF3C5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1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C1863ED-F85C-69CB-7F3E-7E5028BE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F846-C760-DC47-BC5A-BE65B46BC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38F-CC50-0B6B-6278-EB757E0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8EA3-ECB4-C67D-4423-925C18EA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E296-BE0D-1B2F-E1DF-EF2977BD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4A943-D70D-E541-B411-6DFE9D68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9D81-A308-9BE6-C3D4-36DEECB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2456-0096-6B4C-AF76-0D0D011D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73A0-FFA7-5B2C-58A0-C7267F3F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FADA-94AD-3EB4-1838-2BB01A586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2B1DF-8371-2B4B-AF90-206FF5F9E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6E7E-C6E6-F180-FBE3-4ED9B548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4136-FA8F-58D7-57FC-3EBE9E90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6A38-0473-3773-BA37-A3442710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2B5C9-B1F2-6F84-2528-C61ACDE4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2B7D-7929-36B2-9F51-EA464DB3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75E8-A902-F1A2-1586-1D8F6942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9ED73-849B-6643-9088-225A1AE3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545E-EFB1-4E2D-D0DA-E4FD7EA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4D4A9-78DE-3244-AF96-1176F3CA5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A4E7-655D-BB4B-9CE0-E57AA206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8E771-668A-E9FF-BFD0-BAF6CE87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07B0F1-9BDF-3B4A-BAD3-709E4828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BA24-89E5-3998-6690-C9201BC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342D-394A-550E-F56A-C9A581E1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5D4F3-8ACF-97DF-C150-3F47F5BB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D1B1F-1FCD-10E9-81E6-C9D9FC22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DCF8B-1CB7-7A40-9862-1CCC2A72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36F-EC82-E5D0-C08B-13AAEB6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9BEF-8211-06D3-E962-899AD497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004C-4AEC-861D-1D4C-99F752FB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0C2A6-BE30-CDE8-29F6-975BEDFB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F3515-2F06-2946-8865-D091A4C8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FDD65D1-6F99-AFD3-80B2-872AD3EE8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fld id="{A1296372-0D4D-9F41-8E0C-22E5A0AA9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9D407AF-AAD8-FF22-67AA-0B858BFB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79B956-CD82-9535-1E73-DABAA430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F522FB8-459B-7AB3-3C3B-ACD7F8144A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pPr>
              <a:defRPr/>
            </a:pPr>
            <a:fld id="{A0E1A290-828C-F146-858D-C28643BD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AABB2BE-A362-39AC-80F0-954F76EE4D40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F725614-36B6-436B-750C-1FD8B86DB556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3B90617A-9F4E-D1B7-78D0-0357C418A1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788932-224D-4B55-6668-7E1639F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15015F58-269A-F968-01C1-9A426F72EC57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06003-15C9-6947-A26B-01A2ECC7A6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E5723454-A2A6-D6A8-F874-5E1D6468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AC1887AB-5392-98C8-D3F2-A02EF81286F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DB60E-FE07-9D4F-9C31-6B6F379F7D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5AD7617F-83C2-311E-28DE-53455F24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A9F06138-7439-1946-D8B1-8A612016CC7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2A65DC-7847-BB42-B872-324408F5D4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8163ACEA-6ED9-1678-1F54-E9392316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02C3474D-472D-FAC9-CDE2-BCCFF1EF763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F7CE2D-AE7B-E34B-BDF0-CE4916FE97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4BC55B21-FE9E-7E9A-F33F-005C0C6C3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0E99120B-8A91-2A83-B96A-0AF092C519A2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EDA68-1402-A049-B5F7-DE3CEC2F98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C3A490CB-AF3A-763A-CC6D-FCDED832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B92DFBDF-C6EA-C746-344B-7337741E415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2B67C-B29E-6A42-B37A-DE5D7FB9F0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39B6F7E-0D96-6076-BE72-C8173CEC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243EA6A-BC7A-0CB4-1E56-652F16C10F7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528B8-84B2-4144-A033-3CA628CE0C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A0ED032F-4E2A-281F-F134-C4EC118C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84B7-177D-69BC-7CDA-EE13CC8E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B4120DF-1410-B03F-99DF-985747371D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62B704-8019-881D-EB61-3B625705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893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John 4 Woman at the Well Kids Bible Story" id="{B1C9CBE4-E95A-4DE5-920B-0EDF79FEC184}" vid="{9CD4ADEF-E54B-43B8-9247-E2AA9EAF81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Macintosh PowerPoint</Application>
  <PresentationFormat>Custom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Times New Roman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Hardin</cp:lastModifiedBy>
  <cp:revision>4</cp:revision>
  <dcterms:modified xsi:type="dcterms:W3CDTF">2025-05-31T14:57:12Z</dcterms:modified>
</cp:coreProperties>
</file>